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4DC83A-27A8-4DB9-B86E-243F8F894008}">
      <dsp:nvSpPr>
        <dsp:cNvPr id="0" name=""/>
        <dsp:cNvSpPr/>
      </dsp:nvSpPr>
      <dsp:spPr>
        <a:xfrm>
          <a:off x="5625" y="3446784"/>
          <a:ext cx="2062460" cy="1031230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rial Narrow" pitchFamily="34" charset="0"/>
            </a:rPr>
            <a:t>Health problems</a:t>
          </a:r>
          <a:endParaRPr lang="en-US" sz="1800" b="1" kern="1200" dirty="0">
            <a:latin typeface="Arial Narrow" pitchFamily="34" charset="0"/>
          </a:endParaRPr>
        </a:p>
      </dsp:txBody>
      <dsp:txXfrm>
        <a:off x="35829" y="3476988"/>
        <a:ext cx="2002052" cy="970822"/>
      </dsp:txXfrm>
    </dsp:sp>
    <dsp:sp modelId="{5572DC8C-337C-4DF4-8C82-5CAA8133BE22}">
      <dsp:nvSpPr>
        <dsp:cNvPr id="0" name=""/>
        <dsp:cNvSpPr/>
      </dsp:nvSpPr>
      <dsp:spPr>
        <a:xfrm rot="18289469">
          <a:off x="1758256" y="3357731"/>
          <a:ext cx="1444642" cy="23422"/>
        </a:xfrm>
        <a:custGeom>
          <a:avLst/>
          <a:gdLst/>
          <a:ahLst/>
          <a:cxnLst/>
          <a:rect l="0" t="0" r="0" b="0"/>
          <a:pathLst>
            <a:path>
              <a:moveTo>
                <a:pt x="0" y="11711"/>
              </a:moveTo>
              <a:lnTo>
                <a:pt x="1444642" y="1171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latin typeface="Arial Narrow" pitchFamily="34" charset="0"/>
          </a:endParaRPr>
        </a:p>
      </dsp:txBody>
      <dsp:txXfrm>
        <a:off x="2444461" y="3333326"/>
        <a:ext cx="72232" cy="72232"/>
      </dsp:txXfrm>
    </dsp:sp>
    <dsp:sp modelId="{483764CF-8EF0-4F5E-8DC6-D05A0F79AF6F}">
      <dsp:nvSpPr>
        <dsp:cNvPr id="0" name=""/>
        <dsp:cNvSpPr/>
      </dsp:nvSpPr>
      <dsp:spPr>
        <a:xfrm>
          <a:off x="2893069" y="2260870"/>
          <a:ext cx="2062460" cy="1031230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rial Narrow" pitchFamily="34" charset="0"/>
            </a:rPr>
            <a:t>Physical</a:t>
          </a:r>
          <a:endParaRPr lang="en-US" sz="1800" b="1" kern="1200" dirty="0">
            <a:latin typeface="Arial Narrow" pitchFamily="34" charset="0"/>
          </a:endParaRPr>
        </a:p>
      </dsp:txBody>
      <dsp:txXfrm>
        <a:off x="2923273" y="2291074"/>
        <a:ext cx="2002052" cy="970822"/>
      </dsp:txXfrm>
    </dsp:sp>
    <dsp:sp modelId="{9D67E5C4-A7DC-4E87-B4A1-71BE73C466D3}">
      <dsp:nvSpPr>
        <dsp:cNvPr id="0" name=""/>
        <dsp:cNvSpPr/>
      </dsp:nvSpPr>
      <dsp:spPr>
        <a:xfrm rot="19457599">
          <a:off x="4860036" y="2468295"/>
          <a:ext cx="1015970" cy="23422"/>
        </a:xfrm>
        <a:custGeom>
          <a:avLst/>
          <a:gdLst/>
          <a:ahLst/>
          <a:cxnLst/>
          <a:rect l="0" t="0" r="0" b="0"/>
          <a:pathLst>
            <a:path>
              <a:moveTo>
                <a:pt x="0" y="11711"/>
              </a:moveTo>
              <a:lnTo>
                <a:pt x="1015970" y="1171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latin typeface="Arial Narrow" pitchFamily="34" charset="0"/>
          </a:endParaRPr>
        </a:p>
      </dsp:txBody>
      <dsp:txXfrm>
        <a:off x="5342622" y="2454607"/>
        <a:ext cx="50798" cy="50798"/>
      </dsp:txXfrm>
    </dsp:sp>
    <dsp:sp modelId="{86283051-33B9-4CB9-B99E-5C61FD86744C}">
      <dsp:nvSpPr>
        <dsp:cNvPr id="0" name=""/>
        <dsp:cNvSpPr/>
      </dsp:nvSpPr>
      <dsp:spPr>
        <a:xfrm>
          <a:off x="5780514" y="1667913"/>
          <a:ext cx="2062460" cy="1031230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rial Narrow" pitchFamily="34" charset="0"/>
            </a:rPr>
            <a:t>Communicable</a:t>
          </a:r>
          <a:endParaRPr lang="en-US" sz="1800" b="1" kern="1200" dirty="0">
            <a:latin typeface="Arial Narrow" pitchFamily="34" charset="0"/>
          </a:endParaRPr>
        </a:p>
      </dsp:txBody>
      <dsp:txXfrm>
        <a:off x="5810718" y="1698117"/>
        <a:ext cx="2002052" cy="970822"/>
      </dsp:txXfrm>
    </dsp:sp>
    <dsp:sp modelId="{FFF3E275-710E-4258-8F0D-920E609B8E3D}">
      <dsp:nvSpPr>
        <dsp:cNvPr id="0" name=""/>
        <dsp:cNvSpPr/>
      </dsp:nvSpPr>
      <dsp:spPr>
        <a:xfrm rot="2142401">
          <a:off x="4860036" y="3061252"/>
          <a:ext cx="1015970" cy="23422"/>
        </a:xfrm>
        <a:custGeom>
          <a:avLst/>
          <a:gdLst/>
          <a:ahLst/>
          <a:cxnLst/>
          <a:rect l="0" t="0" r="0" b="0"/>
          <a:pathLst>
            <a:path>
              <a:moveTo>
                <a:pt x="0" y="11711"/>
              </a:moveTo>
              <a:lnTo>
                <a:pt x="1015970" y="1171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latin typeface="Arial Narrow" pitchFamily="34" charset="0"/>
          </a:endParaRPr>
        </a:p>
      </dsp:txBody>
      <dsp:txXfrm>
        <a:off x="5342622" y="3047564"/>
        <a:ext cx="50798" cy="50798"/>
      </dsp:txXfrm>
    </dsp:sp>
    <dsp:sp modelId="{E208E23C-3ABA-41C1-9AD3-F5134E49C1AF}">
      <dsp:nvSpPr>
        <dsp:cNvPr id="0" name=""/>
        <dsp:cNvSpPr/>
      </dsp:nvSpPr>
      <dsp:spPr>
        <a:xfrm>
          <a:off x="5780514" y="2853827"/>
          <a:ext cx="2062460" cy="1031230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rial Narrow" pitchFamily="34" charset="0"/>
            </a:rPr>
            <a:t>Non communicable</a:t>
          </a:r>
          <a:endParaRPr lang="en-US" sz="1800" b="1" kern="1200" dirty="0">
            <a:latin typeface="Arial Narrow" pitchFamily="34" charset="0"/>
          </a:endParaRPr>
        </a:p>
      </dsp:txBody>
      <dsp:txXfrm>
        <a:off x="5810718" y="2884031"/>
        <a:ext cx="2002052" cy="970822"/>
      </dsp:txXfrm>
    </dsp:sp>
    <dsp:sp modelId="{7B73FBA3-8933-4FC9-9FE7-E61CA4B4C393}">
      <dsp:nvSpPr>
        <dsp:cNvPr id="0" name=""/>
        <dsp:cNvSpPr/>
      </dsp:nvSpPr>
      <dsp:spPr>
        <a:xfrm rot="3310531">
          <a:off x="1758256" y="4543645"/>
          <a:ext cx="1444642" cy="23422"/>
        </a:xfrm>
        <a:custGeom>
          <a:avLst/>
          <a:gdLst/>
          <a:ahLst/>
          <a:cxnLst/>
          <a:rect l="0" t="0" r="0" b="0"/>
          <a:pathLst>
            <a:path>
              <a:moveTo>
                <a:pt x="0" y="11711"/>
              </a:moveTo>
              <a:lnTo>
                <a:pt x="1444642" y="11711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latin typeface="Arial Narrow" pitchFamily="34" charset="0"/>
          </a:endParaRPr>
        </a:p>
      </dsp:txBody>
      <dsp:txXfrm>
        <a:off x="2444461" y="4519241"/>
        <a:ext cx="72232" cy="72232"/>
      </dsp:txXfrm>
    </dsp:sp>
    <dsp:sp modelId="{0C047DE8-FD46-4535-A737-3FB608027610}">
      <dsp:nvSpPr>
        <dsp:cNvPr id="0" name=""/>
        <dsp:cNvSpPr/>
      </dsp:nvSpPr>
      <dsp:spPr>
        <a:xfrm>
          <a:off x="2893069" y="4632699"/>
          <a:ext cx="2062460" cy="1031230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rial Narrow" pitchFamily="34" charset="0"/>
            </a:rPr>
            <a:t>Psychosocial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rial Narrow" pitchFamily="34" charset="0"/>
            </a:rPr>
            <a:t>(Mental)</a:t>
          </a:r>
          <a:endParaRPr lang="en-US" sz="1800" b="1" kern="1200" dirty="0">
            <a:latin typeface="Arial Narrow" pitchFamily="34" charset="0"/>
          </a:endParaRPr>
        </a:p>
      </dsp:txBody>
      <dsp:txXfrm>
        <a:off x="2923273" y="4662903"/>
        <a:ext cx="2002052" cy="970822"/>
      </dsp:txXfrm>
    </dsp:sp>
    <dsp:sp modelId="{7F8641FF-4492-47FA-B974-B4517FF87E5C}">
      <dsp:nvSpPr>
        <dsp:cNvPr id="0" name=""/>
        <dsp:cNvSpPr/>
      </dsp:nvSpPr>
      <dsp:spPr>
        <a:xfrm rot="19457599">
          <a:off x="4860036" y="4840124"/>
          <a:ext cx="1015970" cy="23422"/>
        </a:xfrm>
        <a:custGeom>
          <a:avLst/>
          <a:gdLst/>
          <a:ahLst/>
          <a:cxnLst/>
          <a:rect l="0" t="0" r="0" b="0"/>
          <a:pathLst>
            <a:path>
              <a:moveTo>
                <a:pt x="0" y="11711"/>
              </a:moveTo>
              <a:lnTo>
                <a:pt x="1015970" y="1171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latin typeface="Arial Narrow" pitchFamily="34" charset="0"/>
          </a:endParaRPr>
        </a:p>
      </dsp:txBody>
      <dsp:txXfrm>
        <a:off x="5342622" y="4826436"/>
        <a:ext cx="50798" cy="50798"/>
      </dsp:txXfrm>
    </dsp:sp>
    <dsp:sp modelId="{057A78F3-58A2-403E-AF38-753972E2B465}">
      <dsp:nvSpPr>
        <dsp:cNvPr id="0" name=""/>
        <dsp:cNvSpPr/>
      </dsp:nvSpPr>
      <dsp:spPr>
        <a:xfrm>
          <a:off x="5780514" y="4039742"/>
          <a:ext cx="2062460" cy="1031230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rial Narrow" pitchFamily="34" charset="0"/>
            </a:rPr>
            <a:t>Acute psychosocial crisis</a:t>
          </a:r>
          <a:endParaRPr lang="en-US" sz="1800" b="1" kern="1200" dirty="0">
            <a:latin typeface="Arial Narrow" pitchFamily="34" charset="0"/>
          </a:endParaRPr>
        </a:p>
      </dsp:txBody>
      <dsp:txXfrm>
        <a:off x="5810718" y="4069946"/>
        <a:ext cx="2002052" cy="970822"/>
      </dsp:txXfrm>
    </dsp:sp>
    <dsp:sp modelId="{1E5B6AFE-A967-4C8D-9802-3DF65E4FCBF3}">
      <dsp:nvSpPr>
        <dsp:cNvPr id="0" name=""/>
        <dsp:cNvSpPr/>
      </dsp:nvSpPr>
      <dsp:spPr>
        <a:xfrm rot="2142401">
          <a:off x="4860036" y="5433081"/>
          <a:ext cx="1015970" cy="23422"/>
        </a:xfrm>
        <a:custGeom>
          <a:avLst/>
          <a:gdLst/>
          <a:ahLst/>
          <a:cxnLst/>
          <a:rect l="0" t="0" r="0" b="0"/>
          <a:pathLst>
            <a:path>
              <a:moveTo>
                <a:pt x="0" y="11711"/>
              </a:moveTo>
              <a:lnTo>
                <a:pt x="1015970" y="11711"/>
              </a:lnTo>
            </a:path>
          </a:pathLst>
        </a:custGeom>
        <a:noFill/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>
            <a:latin typeface="Arial Narrow" pitchFamily="34" charset="0"/>
          </a:endParaRPr>
        </a:p>
      </dsp:txBody>
      <dsp:txXfrm>
        <a:off x="5342622" y="5419393"/>
        <a:ext cx="50798" cy="50798"/>
      </dsp:txXfrm>
    </dsp:sp>
    <dsp:sp modelId="{ACC76AAD-01F5-4131-A5A3-A311930BB431}">
      <dsp:nvSpPr>
        <dsp:cNvPr id="0" name=""/>
        <dsp:cNvSpPr/>
      </dsp:nvSpPr>
      <dsp:spPr>
        <a:xfrm>
          <a:off x="5780514" y="5225656"/>
          <a:ext cx="2062460" cy="1031230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latin typeface="Arial Narrow" pitchFamily="34" charset="0"/>
            </a:rPr>
            <a:t>Delayed psychosocial crisis</a:t>
          </a:r>
          <a:endParaRPr lang="en-US" sz="1800" b="1" kern="1200" dirty="0">
            <a:latin typeface="Arial Narrow" pitchFamily="34" charset="0"/>
          </a:endParaRPr>
        </a:p>
      </dsp:txBody>
      <dsp:txXfrm>
        <a:off x="5810718" y="5255860"/>
        <a:ext cx="2002052" cy="970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FA3AD-9A43-48F6-8260-CC2E9B663A00}">
      <dsp:nvSpPr>
        <dsp:cNvPr id="0" name=""/>
        <dsp:cNvSpPr/>
      </dsp:nvSpPr>
      <dsp:spPr>
        <a:xfrm>
          <a:off x="1251585" y="0"/>
          <a:ext cx="4648200" cy="4648200"/>
        </a:xfrm>
        <a:prstGeom prst="triangle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EE78B1-ECE7-4859-91F5-4C527DA07B3C}">
      <dsp:nvSpPr>
        <dsp:cNvPr id="0" name=""/>
        <dsp:cNvSpPr/>
      </dsp:nvSpPr>
      <dsp:spPr>
        <a:xfrm>
          <a:off x="3575685" y="467316"/>
          <a:ext cx="3021330" cy="1100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Children</a:t>
          </a:r>
          <a:endParaRPr lang="en-US" sz="4600" kern="1200" dirty="0"/>
        </a:p>
      </dsp:txBody>
      <dsp:txXfrm>
        <a:off x="3629398" y="521029"/>
        <a:ext cx="2913904" cy="992890"/>
      </dsp:txXfrm>
    </dsp:sp>
    <dsp:sp modelId="{C574370F-A7AE-432D-BEC1-A5619CE9C51A}">
      <dsp:nvSpPr>
        <dsp:cNvPr id="0" name=""/>
        <dsp:cNvSpPr/>
      </dsp:nvSpPr>
      <dsp:spPr>
        <a:xfrm>
          <a:off x="3590957" y="1705172"/>
          <a:ext cx="2990784" cy="1100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Elderly</a:t>
          </a:r>
          <a:endParaRPr lang="en-US" sz="4600" kern="1200" dirty="0"/>
        </a:p>
      </dsp:txBody>
      <dsp:txXfrm>
        <a:off x="3644670" y="1758885"/>
        <a:ext cx="2883358" cy="992890"/>
      </dsp:txXfrm>
    </dsp:sp>
    <dsp:sp modelId="{0FD6EB46-6D38-4F3B-B3E5-FF6069549FA0}">
      <dsp:nvSpPr>
        <dsp:cNvPr id="0" name=""/>
        <dsp:cNvSpPr/>
      </dsp:nvSpPr>
      <dsp:spPr>
        <a:xfrm>
          <a:off x="3575685" y="2943027"/>
          <a:ext cx="3021330" cy="110031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smtClean="0"/>
            <a:t>Women</a:t>
          </a:r>
          <a:endParaRPr lang="en-US" sz="4600" kern="1200" dirty="0"/>
        </a:p>
      </dsp:txBody>
      <dsp:txXfrm>
        <a:off x="3629398" y="2996740"/>
        <a:ext cx="2913904" cy="992890"/>
      </dsp:txXfrm>
    </dsp:sp>
  </dsp:spTree>
</dsp:drawing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1788</TotalTime>
  <Words>1174</Words>
  <Application>Microsoft Office PowerPoint</Application>
  <PresentationFormat>On-screen Show (4:3)</PresentationFormat>
  <Paragraphs>259</Paragraphs>
  <Slides>84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Office Theme</vt:lpstr>
      <vt:lpstr>Migration, Ethnic Cleansing and Health Hazard of Rohingya People in Bangladesh</vt:lpstr>
      <vt:lpstr>Migration</vt:lpstr>
      <vt:lpstr>Slide 3</vt:lpstr>
      <vt:lpstr>Slide 4</vt:lpstr>
      <vt:lpstr>Slide 5</vt:lpstr>
      <vt:lpstr>Slide 6</vt:lpstr>
      <vt:lpstr>Slide 7</vt:lpstr>
      <vt:lpstr> Causes of Involuntary Human Migration  </vt:lpstr>
      <vt:lpstr>Slide 9</vt:lpstr>
      <vt:lpstr>Slide 10</vt:lpstr>
      <vt:lpstr>Rohingya Migration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ROHINGYA</vt:lpstr>
      <vt:lpstr>Slide 21</vt:lpstr>
      <vt:lpstr>The Rohingya people started fleeing to Bangladesh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A burnt Rohingya village</vt:lpstr>
      <vt:lpstr>Current Rohingya statistics in Bangladesh</vt:lpstr>
      <vt:lpstr>Slide 40</vt:lpstr>
      <vt:lpstr>Slide 41</vt:lpstr>
      <vt:lpstr>Slide 42</vt:lpstr>
      <vt:lpstr>Slide 43</vt:lpstr>
      <vt:lpstr>Slide 44</vt:lpstr>
      <vt:lpstr>Concern of today’s presentation Health Issue</vt:lpstr>
      <vt:lpstr>Slide 46</vt:lpstr>
      <vt:lpstr>Vulnerable group of refugee</vt:lpstr>
      <vt:lpstr>Slide 48</vt:lpstr>
      <vt:lpstr>Slide 49</vt:lpstr>
      <vt:lpstr>Slide 50</vt:lpstr>
      <vt:lpstr>Slide 51</vt:lpstr>
      <vt:lpstr>Slide 52</vt:lpstr>
      <vt:lpstr>Current Health Status (Profile)</vt:lpstr>
      <vt:lpstr>Slide 54</vt:lpstr>
      <vt:lpstr>Infectious diseases pose major threat</vt:lpstr>
      <vt:lpstr>Slide 56</vt:lpstr>
      <vt:lpstr>Children</vt:lpstr>
      <vt:lpstr>Slide 58</vt:lpstr>
      <vt:lpstr>Slide 59</vt:lpstr>
      <vt:lpstr>Slide 60</vt:lpstr>
      <vt:lpstr>Rare Disease Finds Fertile Ground In Rohingya Refugee Camps- Diphtheria outbreak</vt:lpstr>
      <vt:lpstr>Slide 62</vt:lpstr>
      <vt:lpstr>Slide 63</vt:lpstr>
      <vt:lpstr>Slide 64</vt:lpstr>
      <vt:lpstr>Slide 65</vt:lpstr>
      <vt:lpstr>Elderly Rohingya Refugees</vt:lpstr>
      <vt:lpstr>Lack of mobility makes reaching aid difficult</vt:lpstr>
      <vt:lpstr>Slide 68</vt:lpstr>
      <vt:lpstr>Slide 69</vt:lpstr>
      <vt:lpstr>Slide 70</vt:lpstr>
      <vt:lpstr>Slide 71</vt:lpstr>
      <vt:lpstr>Immediate reactions : refugees mental health</vt:lpstr>
      <vt:lpstr>Slide 73</vt:lpstr>
      <vt:lpstr>Slide 74</vt:lpstr>
      <vt:lpstr>Health Interventions</vt:lpstr>
      <vt:lpstr>Slide 76</vt:lpstr>
      <vt:lpstr>Slide 77</vt:lpstr>
      <vt:lpstr>Slide 78</vt:lpstr>
      <vt:lpstr>Slide 79</vt:lpstr>
      <vt:lpstr>Rohingya refugees, who suffer from diphtheria, are treated at a Medecins Sans Frontieres (MSF) clinic near Cox's Bazar, Bangladesh, Dec. 18, 2017.</vt:lpstr>
      <vt:lpstr>Slide 81</vt:lpstr>
      <vt:lpstr>Slide 82</vt:lpstr>
      <vt:lpstr>Cumulative number of medical consultations given for different diseases (24 Oct, 2017- 11 April 2018)</vt:lpstr>
      <vt:lpstr>Slide 84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Migration, Ethnicity and Health Rohingya People</dc:title>
  <dc:creator>user</dc:creator>
  <cp:lastModifiedBy>user</cp:lastModifiedBy>
  <cp:revision>199</cp:revision>
  <dcterms:created xsi:type="dcterms:W3CDTF">2006-08-16T00:00:00Z</dcterms:created>
  <dcterms:modified xsi:type="dcterms:W3CDTF">2018-05-02T23:44:59Z</dcterms:modified>
</cp:coreProperties>
</file>